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33FFC1-0876-4AFE-B308-B6FF6DF6BA3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F96163-82D4-49E2-A5DE-F9D3C18B29A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Technology for Instruction</a:t>
            </a:r>
            <a:br>
              <a:rPr lang="en-US" dirty="0" smtClean="0"/>
            </a:br>
            <a:r>
              <a:rPr lang="en-US" dirty="0" smtClean="0"/>
              <a:t>Amanda </a:t>
            </a:r>
            <a:r>
              <a:rPr lang="en-US" dirty="0" err="1" smtClean="0"/>
              <a:t>Rufo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76800"/>
            <a:ext cx="7854696" cy="1752600"/>
          </a:xfrm>
        </p:spPr>
        <p:txBody>
          <a:bodyPr/>
          <a:lstStyle/>
          <a:p>
            <a:pPr algn="ctr"/>
            <a:r>
              <a:rPr lang="en-US" dirty="0" smtClean="0"/>
              <a:t>Wilmington University</a:t>
            </a:r>
          </a:p>
          <a:p>
            <a:pPr algn="ctr"/>
            <a:r>
              <a:rPr lang="en-US" dirty="0" smtClean="0"/>
              <a:t>Summer Block 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1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r>
              <a:rPr lang="en-US" dirty="0" smtClean="0"/>
              <a:t>Scrapbooking</a:t>
            </a:r>
          </a:p>
          <a:p>
            <a:pPr lvl="1"/>
            <a:r>
              <a:rPr lang="en-US" dirty="0" smtClean="0"/>
              <a:t>I love to scrapbook- preserving the special moments for myself as well as others.  I am a Creative Memories Consultant and do various projects.</a:t>
            </a:r>
          </a:p>
          <a:p>
            <a:r>
              <a:rPr lang="en-US" dirty="0" err="1" smtClean="0"/>
              <a:t>Scentsy</a:t>
            </a:r>
            <a:endParaRPr lang="en-US" dirty="0" smtClean="0"/>
          </a:p>
          <a:p>
            <a:pPr lvl="1"/>
            <a:r>
              <a:rPr lang="en-US" dirty="0" smtClean="0"/>
              <a:t>I am a </a:t>
            </a:r>
            <a:r>
              <a:rPr lang="en-US" dirty="0" err="1" smtClean="0"/>
              <a:t>Scentsy</a:t>
            </a:r>
            <a:r>
              <a:rPr lang="en-US" dirty="0" smtClean="0"/>
              <a:t> consultant- I love doing this because I get to meet new people and truly believe in the product and love introducing it to people.</a:t>
            </a:r>
          </a:p>
          <a:p>
            <a:r>
              <a:rPr lang="en-US" dirty="0" smtClean="0"/>
              <a:t>Photography</a:t>
            </a:r>
          </a:p>
          <a:p>
            <a:pPr lvl="1"/>
            <a:r>
              <a:rPr lang="en-US" dirty="0" smtClean="0"/>
              <a:t>I love to take pictures.  This comes in handy with all the scrapbooking.  I love doing photo shoots for friends and family.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63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Something Interesting 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9662"/>
            <a:ext cx="8229600" cy="4389120"/>
          </a:xfrm>
        </p:spPr>
        <p:txBody>
          <a:bodyPr/>
          <a:lstStyle/>
          <a:p>
            <a:r>
              <a:rPr lang="en-US" dirty="0" smtClean="0"/>
              <a:t>In addition to working on getting my Master’s for Early Education I am currently a Registered Nurse at Wilmington Hospital.  I am hoping to teach full time and nurse on the side during breaks and the summer.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3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135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Technology for Instruction Amanda Rufo</vt:lpstr>
      <vt:lpstr>Hobbies</vt:lpstr>
      <vt:lpstr>Something Interesting About Me</vt:lpstr>
    </vt:vector>
  </TitlesOfParts>
  <Company>Wilmington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for Instruction Amanda Rufo</dc:title>
  <dc:creator>Wilmington University</dc:creator>
  <cp:lastModifiedBy>Wilmington University</cp:lastModifiedBy>
  <cp:revision>1</cp:revision>
  <dcterms:created xsi:type="dcterms:W3CDTF">2012-05-15T23:37:43Z</dcterms:created>
  <dcterms:modified xsi:type="dcterms:W3CDTF">2012-05-15T23:46:07Z</dcterms:modified>
</cp:coreProperties>
</file>